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-10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25.03.16.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066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25.03.16.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384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25.03.16.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848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25.03.16.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1052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25.03.16.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393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25.03.16.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202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25.03.16.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482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25.03.16.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19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25.03.16.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976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25.03.16.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860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25.03.16.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232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41CFB-5167-7C43-B5B9-BA5B770EEFAC}" type="datetimeFigureOut">
              <a:rPr lang="en-US" smtClean="0"/>
              <a:t>25.03.16.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507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322070" y="502562"/>
            <a:ext cx="4737600" cy="4482633"/>
            <a:chOff x="1322070" y="502562"/>
            <a:chExt cx="4737600" cy="4482633"/>
          </a:xfrm>
        </p:grpSpPr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1705928" y="4431197"/>
              <a:ext cx="3969884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91440" rIns="91440" bIns="9144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lvl="0" algn="ctr" defTabSz="914400"/>
              <a:r>
                <a:rPr kumimoji="0" lang="en-US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/>
                  <a:ea typeface="ÇlÇr ñæí©" charset="0"/>
                  <a:cs typeface="Times New Roman"/>
                </a:rPr>
                <a:t>Figure 2. </a:t>
              </a:r>
              <a:r>
                <a:rPr lang="en-US" sz="1200" dirty="0">
                  <a:latin typeface="Times New Roman"/>
                  <a:cs typeface="Times New Roman"/>
                </a:rPr>
                <a:t>A control MRI performed in May </a:t>
              </a:r>
              <a:r>
                <a:rPr lang="en-US" sz="1200" dirty="0" smtClean="0">
                  <a:latin typeface="Times New Roman"/>
                  <a:cs typeface="Times New Roman"/>
                </a:rPr>
                <a:t>2012 </a:t>
              </a:r>
              <a:r>
                <a:rPr lang="en-US" sz="1200" dirty="0">
                  <a:latin typeface="Times New Roman"/>
                  <a:cs typeface="Times New Roman"/>
                </a:rPr>
                <a:t>describing a progressive recurrence of the disease</a:t>
              </a:r>
              <a:r>
                <a:rPr lang="bs-Latn-BA" sz="1200" dirty="0">
                  <a:latin typeface="Times New Roman"/>
                  <a:cs typeface="Times New Roman"/>
                </a:rPr>
                <a:t> </a:t>
              </a:r>
              <a:endPara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/>
                <a:cs typeface="Times New Roman"/>
              </a:endParaRPr>
            </a:p>
          </p:txBody>
        </p:sp>
        <p:pic>
          <p:nvPicPr>
            <p:cNvPr id="2" name="Picture 1" descr="DT maj 2012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22070" y="502562"/>
              <a:ext cx="4737600" cy="3904478"/>
            </a:xfrm>
            <a:prstGeom prst="rect">
              <a:avLst/>
            </a:prstGeom>
          </p:spPr>
        </p:pic>
        <p:sp>
          <p:nvSpPr>
            <p:cNvPr id="7" name="Right Arrow 6"/>
            <p:cNvSpPr/>
            <p:nvPr/>
          </p:nvSpPr>
          <p:spPr>
            <a:xfrm>
              <a:off x="1643136" y="2457466"/>
              <a:ext cx="430614" cy="172479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tx1"/>
                  </a:solidFill>
                </a:ln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15239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17</Words>
  <Application>Microsoft Macintosh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Lejla Alidzanovic</dc:creator>
  <cp:lastModifiedBy>Lejla Alidzanovic</cp:lastModifiedBy>
  <cp:revision>5</cp:revision>
  <dcterms:created xsi:type="dcterms:W3CDTF">2016-02-02T08:33:39Z</dcterms:created>
  <dcterms:modified xsi:type="dcterms:W3CDTF">2016-03-25T11:18:50Z</dcterms:modified>
</cp:coreProperties>
</file>