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0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195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647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54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90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463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288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1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9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10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1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56629-3B1B-0D47-BFDF-1762EBBA8953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15EE6-B4EB-3344-81A7-586C98367E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83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66775" y="998538"/>
            <a:ext cx="4737600" cy="3992556"/>
            <a:chOff x="866775" y="998538"/>
            <a:chExt cx="4737600" cy="3992556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775" y="998538"/>
              <a:ext cx="4737600" cy="29393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ight Arrow 5"/>
            <p:cNvSpPr/>
            <p:nvPr/>
          </p:nvSpPr>
          <p:spPr>
            <a:xfrm>
              <a:off x="1037167" y="3087747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974987" y="4067764"/>
              <a:ext cx="452117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91440" rIns="91440" bIns="9144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/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Figure 4. Control MRI performed in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October 2015 showing complete regression </a:t>
              </a:r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of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some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/>
                  <a:cs typeface="Times New Roman"/>
                </a:rPr>
                <a:t>lesions,</a:t>
              </a:r>
              <a:r>
                <a:rPr lang="en-US" sz="1200" dirty="0">
                  <a:latin typeface="Times New Roman"/>
                  <a:cs typeface="Times New Roman"/>
                </a:rPr>
                <a:t> other lesions without changes in size, but with lower post-contrast enhancement and complete fibrosis of the largest lesion.</a:t>
              </a:r>
              <a:r>
                <a:rPr lang="bs-Latn-BA" sz="1200" dirty="0">
                  <a:latin typeface="Times New Roman"/>
                  <a:cs typeface="Times New Roman"/>
                </a:rPr>
                <a:t> </a:t>
              </a:r>
              <a:endPara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6341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Lejla Alidzanovic</dc:creator>
  <cp:lastModifiedBy>Lejla Alidzanovic</cp:lastModifiedBy>
  <cp:revision>1</cp:revision>
  <dcterms:created xsi:type="dcterms:W3CDTF">2016-02-02T08:34:55Z</dcterms:created>
  <dcterms:modified xsi:type="dcterms:W3CDTF">2016-02-02T08:35:08Z</dcterms:modified>
</cp:coreProperties>
</file>