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828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406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140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232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960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768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766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6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639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403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43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0F605-CF80-494B-8F05-C3A7DFB7A73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F1E47-7601-7440-94CE-78954C901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20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620245" y="1089163"/>
            <a:ext cx="4737600" cy="3555343"/>
            <a:chOff x="2620245" y="1089163"/>
            <a:chExt cx="4737600" cy="3555343"/>
          </a:xfrm>
        </p:grpSpPr>
        <p:pic>
          <p:nvPicPr>
            <p:cNvPr id="5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0245" y="1089163"/>
              <a:ext cx="4737600" cy="299029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2728457" y="4090508"/>
              <a:ext cx="4521177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91440" rIns="91440" bIns="9144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ＭＳ Ｐゴシック" charset="0"/>
                </a:rPr>
                <a:t>Figure 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ＭＳ Ｐゴシック" charset="0"/>
                </a:rPr>
                <a:t>3. </a:t>
              </a:r>
              <a:r>
                <a:rPr kumimoji="0" 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ＭＳ Ｐゴシック" charset="0"/>
                </a:rPr>
                <a:t>Control MRI performed in March 2014 showing regression of one lesion and progression of the </a:t>
              </a: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ＭＳ Ｐゴシック" charset="0"/>
                </a:rPr>
                <a:t>other</a:t>
              </a: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charset="0"/>
              </a:endParaRPr>
            </a:p>
          </p:txBody>
        </p:sp>
        <p:sp>
          <p:nvSpPr>
            <p:cNvPr id="7" name="Right Arrow 6"/>
            <p:cNvSpPr/>
            <p:nvPr/>
          </p:nvSpPr>
          <p:spPr>
            <a:xfrm>
              <a:off x="3926417" y="2915268"/>
              <a:ext cx="430614" cy="172479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4709584" y="3087747"/>
              <a:ext cx="430614" cy="172479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1062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Macintosh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Lejla Alidzanovic</dc:creator>
  <cp:lastModifiedBy>Lejla Alidzanovic</cp:lastModifiedBy>
  <cp:revision>1</cp:revision>
  <dcterms:created xsi:type="dcterms:W3CDTF">2016-02-02T08:34:29Z</dcterms:created>
  <dcterms:modified xsi:type="dcterms:W3CDTF">2016-02-02T08:34:42Z</dcterms:modified>
</cp:coreProperties>
</file>