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66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38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848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105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39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202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482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19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97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860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232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41CFB-5167-7C43-B5B9-BA5B770EEFAC}" type="datetimeFigureOut">
              <a:rPr lang="en-US" smtClean="0"/>
              <a:t>02.02.16.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86A4E-79D5-5243-8EFE-BFE7AFF15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07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38212" y="712871"/>
            <a:ext cx="4737600" cy="3535364"/>
            <a:chOff x="938212" y="712871"/>
            <a:chExt cx="4737600" cy="3535364"/>
          </a:xfrm>
        </p:grpSpPr>
        <p:pic>
          <p:nvPicPr>
            <p:cNvPr id="5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212" y="712871"/>
              <a:ext cx="4737600" cy="296481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322070" y="3694237"/>
              <a:ext cx="3969884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91440" rIns="91440" bIns="9144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/>
                  <a:ea typeface="ÇlÇr ñæí©" charset="0"/>
                  <a:cs typeface="Times New Roman"/>
                </a:rPr>
                <a:t>Figure 2. Control MRI performed in October 2011 describing a progressive recurrence of the disease</a:t>
              </a: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/>
                <a:cs typeface="Times New Roman"/>
              </a:endParaRPr>
            </a:p>
          </p:txBody>
        </p:sp>
        <p:sp>
          <p:nvSpPr>
            <p:cNvPr id="7" name="Right Arrow 6"/>
            <p:cNvSpPr/>
            <p:nvPr/>
          </p:nvSpPr>
          <p:spPr>
            <a:xfrm>
              <a:off x="1016016" y="2237946"/>
              <a:ext cx="430614" cy="172479"/>
            </a:xfrm>
            <a:prstGeom prst="right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tx1"/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1523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Macintosh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Lejla Alidzanovic</dc:creator>
  <cp:lastModifiedBy>Lejla Alidzanovic</cp:lastModifiedBy>
  <cp:revision>2</cp:revision>
  <dcterms:created xsi:type="dcterms:W3CDTF">2016-02-02T08:33:39Z</dcterms:created>
  <dcterms:modified xsi:type="dcterms:W3CDTF">2016-02-02T08:34:17Z</dcterms:modified>
</cp:coreProperties>
</file>