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emf" ContentType="image/x-e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20" d="100"/>
          <a:sy n="120" d="100"/>
        </p:scale>
        <p:origin x="-1312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interSettings" Target="printerSettings/printerSettings1.bin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x-none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168DE-BF66-994D-911B-89DDF66F1C80}" type="datetimeFigureOut">
              <a:rPr lang="en-US" smtClean="0"/>
              <a:t>02.02.16.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1B075-37EF-6C4F-8C73-69215E4C58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10717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168DE-BF66-994D-911B-89DDF66F1C80}" type="datetimeFigureOut">
              <a:rPr lang="en-US" smtClean="0"/>
              <a:t>02.02.16.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1B075-37EF-6C4F-8C73-69215E4C58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54538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x-none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168DE-BF66-994D-911B-89DDF66F1C80}" type="datetimeFigureOut">
              <a:rPr lang="en-US" smtClean="0"/>
              <a:t>02.02.16.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1B075-37EF-6C4F-8C73-69215E4C58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76416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168DE-BF66-994D-911B-89DDF66F1C80}" type="datetimeFigureOut">
              <a:rPr lang="en-US" smtClean="0"/>
              <a:t>02.02.16.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1B075-37EF-6C4F-8C73-69215E4C58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56738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x-none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x-none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168DE-BF66-994D-911B-89DDF66F1C80}" type="datetimeFigureOut">
              <a:rPr lang="en-US" smtClean="0"/>
              <a:t>02.02.16.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1B075-37EF-6C4F-8C73-69215E4C58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61661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168DE-BF66-994D-911B-89DDF66F1C80}" type="datetimeFigureOut">
              <a:rPr lang="en-US" smtClean="0"/>
              <a:t>02.02.16.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1B075-37EF-6C4F-8C73-69215E4C58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38376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168DE-BF66-994D-911B-89DDF66F1C80}" type="datetimeFigureOut">
              <a:rPr lang="en-US" smtClean="0"/>
              <a:t>02.02.16.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1B075-37EF-6C4F-8C73-69215E4C58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67085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x-none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168DE-BF66-994D-911B-89DDF66F1C80}" type="datetimeFigureOut">
              <a:rPr lang="en-US" smtClean="0"/>
              <a:t>02.02.16.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1B075-37EF-6C4F-8C73-69215E4C58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81372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x-none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168DE-BF66-994D-911B-89DDF66F1C80}" type="datetimeFigureOut">
              <a:rPr lang="en-US" smtClean="0"/>
              <a:t>02.02.16.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1B075-37EF-6C4F-8C73-69215E4C58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7854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168DE-BF66-994D-911B-89DDF66F1C80}" type="datetimeFigureOut">
              <a:rPr lang="en-US" smtClean="0"/>
              <a:t>02.02.16.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1B075-37EF-6C4F-8C73-69215E4C58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64462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168DE-BF66-994D-911B-89DDF66F1C80}" type="datetimeFigureOut">
              <a:rPr lang="en-US" smtClean="0"/>
              <a:t>02.02.16.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1B075-37EF-6C4F-8C73-69215E4C58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37823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2168DE-BF66-994D-911B-89DDF66F1C80}" type="datetimeFigureOut">
              <a:rPr lang="en-US" smtClean="0"/>
              <a:t>02.02.16.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A1B075-37EF-6C4F-8C73-69215E4C58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57971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996950" y="1145258"/>
            <a:ext cx="4736711" cy="3779934"/>
            <a:chOff x="996950" y="1145258"/>
            <a:chExt cx="4736711" cy="3779934"/>
          </a:xfrm>
        </p:grpSpPr>
        <p:pic>
          <p:nvPicPr>
            <p:cNvPr id="5" name="Picture 1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96950" y="1145258"/>
              <a:ext cx="4736711" cy="323339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Text Box 2" descr="Text Box: Figure 1. MRI scan performed in April 2011 showing three locations of disease recurrence"/>
            <p:cNvSpPr txBox="1">
              <a:spLocks noChangeArrowheads="1"/>
            </p:cNvSpPr>
            <p:nvPr/>
          </p:nvSpPr>
          <p:spPr bwMode="auto">
            <a:xfrm>
              <a:off x="1379865" y="4371194"/>
              <a:ext cx="3970880" cy="553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91440" rIns="91440" bIns="9144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hr-HR" sz="12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charset="0"/>
                  <a:ea typeface="Arial Unicode MS" charset="0"/>
                </a:rPr>
                <a:t>Figure 1. MRI scan performed in April 2011 showing three locations of disease </a:t>
              </a:r>
              <a:r>
                <a:rPr kumimoji="0" lang="hr-HR" sz="12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charset="0"/>
                  <a:ea typeface="Arial Unicode MS" charset="0"/>
                </a:rPr>
                <a:t>recurrence</a:t>
              </a:r>
              <a:endPara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charset="0"/>
              </a:endParaRPr>
            </a:p>
          </p:txBody>
        </p:sp>
        <p:sp>
          <p:nvSpPr>
            <p:cNvPr id="7" name="Right Arrow 6"/>
            <p:cNvSpPr/>
            <p:nvPr/>
          </p:nvSpPr>
          <p:spPr>
            <a:xfrm>
              <a:off x="1513417" y="2587185"/>
              <a:ext cx="430614" cy="172479"/>
            </a:xfrm>
            <a:prstGeom prst="rightArrow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n>
                  <a:solidFill>
                    <a:schemeClr val="tx1"/>
                  </a:solidFill>
                </a:ln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850542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</Words>
  <Application>Microsoft Macintosh PowerPoint</Application>
  <PresentationFormat>On-screen Show (4:3)</PresentationFormat>
  <Paragraphs>1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Lejla Alidzanovic</dc:creator>
  <cp:lastModifiedBy>Lejla Alidzanovic</cp:lastModifiedBy>
  <cp:revision>1</cp:revision>
  <dcterms:created xsi:type="dcterms:W3CDTF">2016-02-02T08:32:37Z</dcterms:created>
  <dcterms:modified xsi:type="dcterms:W3CDTF">2016-02-02T08:33:17Z</dcterms:modified>
</cp:coreProperties>
</file>